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55AB90-9A6D-4347-95F0-320562AA9CF3}" type="datetimeFigureOut">
              <a:rPr lang="en-GB"/>
              <a:pPr>
                <a:defRPr/>
              </a:pPr>
              <a:t>30/07/2019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63ABDC-50A1-4118-B862-A8B10FA6FB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1180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6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8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41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6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4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3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9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76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9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8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746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Lifecycle whiteboard summary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3188"/>
            <a:ext cx="55514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0" name="Picture 5" descr="C:\Users\Paula\Searches\Documents\CWP RESOURCES LTD\CWP Resources Logo reduce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6308725"/>
            <a:ext cx="776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Lifecycle whiteboard summary</a:t>
            </a:r>
            <a:endParaRPr lang="en-GB" altLang="en-US" smtClean="0"/>
          </a:p>
        </p:txBody>
      </p:sp>
      <p:sp>
        <p:nvSpPr>
          <p:cNvPr id="205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2420938"/>
            <a:ext cx="4038600" cy="139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7200" smtClean="0">
                <a:latin typeface="Comic Sans MS" panose="030F0702030302020204" pitchFamily="66" charset="0"/>
              </a:rPr>
              <a:t>   baby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3319039" cy="4978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Lifecycle whiteboard summary</a:t>
            </a:r>
            <a:endParaRPr lang="en-GB" alt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7200" smtClean="0">
                <a:latin typeface="Comic Sans MS" panose="030F0702030302020204" pitchFamily="66" charset="0"/>
              </a:rPr>
              <a:t>toddler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753965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Lifecycle whiteboard summary</a:t>
            </a:r>
            <a:endParaRPr lang="en-GB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7200" smtClean="0">
                <a:latin typeface="Comic Sans MS" panose="030F0702030302020204" pitchFamily="66" charset="0"/>
              </a:rPr>
              <a:t>child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417638"/>
            <a:ext cx="6048673" cy="40324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Lifecycle whiteboard summary</a:t>
            </a:r>
            <a:endParaRPr lang="en-GB" alt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38386" y="355497"/>
            <a:ext cx="4537075" cy="1143000"/>
          </a:xfrm>
        </p:spPr>
        <p:txBody>
          <a:bodyPr/>
          <a:lstStyle/>
          <a:p>
            <a:pPr eaLnBrk="1" hangingPunct="1"/>
            <a:r>
              <a:rPr lang="en-GB" altLang="en-US" sz="6600" dirty="0" smtClean="0">
                <a:latin typeface="Comic Sans MS" panose="030F0702030302020204" pitchFamily="66" charset="0"/>
              </a:rPr>
              <a:t>teenager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17826"/>
            <a:ext cx="6431156" cy="42874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Lifecycle whiteboard summary</a:t>
            </a:r>
            <a:endParaRPr lang="en-GB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7200" smtClean="0">
                <a:latin typeface="Comic Sans MS" panose="030F0702030302020204" pitchFamily="66" charset="0"/>
              </a:rPr>
              <a:t>adult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7638"/>
            <a:ext cx="6365416" cy="424361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Lifecycle whiteboard summary</a:t>
            </a:r>
            <a:endParaRPr lang="en-GB" altLang="en-US" smtClean="0"/>
          </a:p>
        </p:txBody>
      </p:sp>
      <p:pic>
        <p:nvPicPr>
          <p:cNvPr id="7171" name="Picture 2" descr="elders-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1500"/>
            <a:ext cx="38227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651500" y="2492375"/>
            <a:ext cx="280828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>
                <a:latin typeface="Comic Sans MS" panose="030F0702030302020204" pitchFamily="66" charset="0"/>
              </a:rPr>
              <a:t>elder</a:t>
            </a:r>
            <a:endParaRPr lang="en-US" altLang="en-US" sz="72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/>
              <a:t>Lifecycle whiteboard summary</a:t>
            </a:r>
            <a:endParaRPr lang="en-GB" altLang="en-US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473692" y="473289"/>
            <a:ext cx="588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/>
              <a:t>6.</a:t>
            </a:r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1219200" y="342900"/>
            <a:ext cx="6705600" cy="6172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 rot="-920826">
            <a:off x="990600" y="3505200"/>
            <a:ext cx="458788" cy="657225"/>
          </a:xfrm>
          <a:prstGeom prst="triangle">
            <a:avLst>
              <a:gd name="adj" fmla="val 6862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8" name="AutoShape 5"/>
          <p:cNvSpPr>
            <a:spLocks noChangeArrowheads="1"/>
          </p:cNvSpPr>
          <p:nvPr/>
        </p:nvSpPr>
        <p:spPr bwMode="auto">
          <a:xfrm rot="9434819">
            <a:off x="7740650" y="2852738"/>
            <a:ext cx="458788" cy="657225"/>
          </a:xfrm>
          <a:prstGeom prst="triangle">
            <a:avLst>
              <a:gd name="adj" fmla="val 92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9" name="Picture 6" descr="elders-smi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57" y="930489"/>
            <a:ext cx="1670837" cy="249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8"/>
          <p:cNvSpPr>
            <a:spLocks noChangeArrowheads="1"/>
          </p:cNvSpPr>
          <p:nvPr/>
        </p:nvSpPr>
        <p:spPr bwMode="auto">
          <a:xfrm>
            <a:off x="2882109" y="730988"/>
            <a:ext cx="39831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/>
              <a:t>1.</a:t>
            </a:r>
          </a:p>
        </p:txBody>
      </p:sp>
      <p:sp>
        <p:nvSpPr>
          <p:cNvPr id="8203" name="Rectangle 10"/>
          <p:cNvSpPr>
            <a:spLocks noChangeArrowheads="1"/>
          </p:cNvSpPr>
          <p:nvPr/>
        </p:nvSpPr>
        <p:spPr bwMode="auto">
          <a:xfrm>
            <a:off x="7193257" y="390584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/>
              <a:t>2.</a:t>
            </a:r>
          </a:p>
        </p:txBody>
      </p:sp>
      <p:sp>
        <p:nvSpPr>
          <p:cNvPr id="8205" name="Rectangle 12"/>
          <p:cNvSpPr>
            <a:spLocks noChangeArrowheads="1"/>
          </p:cNvSpPr>
          <p:nvPr/>
        </p:nvSpPr>
        <p:spPr bwMode="auto">
          <a:xfrm>
            <a:off x="6659068" y="3118747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/>
              <a:t>3.</a:t>
            </a:r>
          </a:p>
        </p:txBody>
      </p:sp>
      <p:sp>
        <p:nvSpPr>
          <p:cNvPr id="8206" name="Rectangle 13"/>
          <p:cNvSpPr>
            <a:spLocks noChangeArrowheads="1"/>
          </p:cNvSpPr>
          <p:nvPr/>
        </p:nvSpPr>
        <p:spPr bwMode="auto">
          <a:xfrm>
            <a:off x="3486209" y="411986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/>
              <a:t>4.</a:t>
            </a:r>
          </a:p>
        </p:txBody>
      </p:sp>
      <p:sp>
        <p:nvSpPr>
          <p:cNvPr id="8208" name="Rectangle 15"/>
          <p:cNvSpPr>
            <a:spLocks noChangeArrowheads="1"/>
          </p:cNvSpPr>
          <p:nvPr/>
        </p:nvSpPr>
        <p:spPr bwMode="auto">
          <a:xfrm>
            <a:off x="609382" y="40100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/>
              <a:t>5.</a:t>
            </a:r>
          </a:p>
        </p:txBody>
      </p:sp>
      <p:pic>
        <p:nvPicPr>
          <p:cNvPr id="18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10" y="242448"/>
            <a:ext cx="1917532" cy="2876299"/>
          </a:xfrm>
          <a:prstGeom prst="rect">
            <a:avLst/>
          </a:prstGeom>
        </p:spPr>
      </p:pic>
      <p:pic>
        <p:nvPicPr>
          <p:cNvPr id="19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73" y="888651"/>
            <a:ext cx="3208429" cy="1881383"/>
          </a:xfrm>
          <a:prstGeom prst="rect">
            <a:avLst/>
          </a:prstGeom>
        </p:spPr>
      </p:pic>
      <p:pic>
        <p:nvPicPr>
          <p:cNvPr id="20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1" y="4491832"/>
            <a:ext cx="2384899" cy="15899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510" y="4577069"/>
            <a:ext cx="2907048" cy="1938032"/>
          </a:xfrm>
          <a:prstGeom prst="rect">
            <a:avLst/>
          </a:prstGeom>
        </p:spPr>
      </p:pic>
      <p:pic>
        <p:nvPicPr>
          <p:cNvPr id="22" name="Content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41" y="3570903"/>
            <a:ext cx="2554561" cy="1703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40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Default Design</vt:lpstr>
      <vt:lpstr>PowerPoint Presentation</vt:lpstr>
      <vt:lpstr>toddler</vt:lpstr>
      <vt:lpstr>child</vt:lpstr>
      <vt:lpstr>teenager</vt:lpstr>
      <vt:lpstr>adult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</dc:creator>
  <cp:lastModifiedBy>paula</cp:lastModifiedBy>
  <cp:revision>15</cp:revision>
  <dcterms:created xsi:type="dcterms:W3CDTF">2009-08-15T09:27:58Z</dcterms:created>
  <dcterms:modified xsi:type="dcterms:W3CDTF">2019-07-30T14:40:17Z</dcterms:modified>
</cp:coreProperties>
</file>