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6" r:id="rId7"/>
    <p:sldId id="261" r:id="rId8"/>
    <p:sldId id="262" r:id="rId9"/>
    <p:sldId id="264" r:id="rId10"/>
    <p:sldId id="26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3FC9AD-A8DC-4223-84A9-BA7654A29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A378BF3-E671-42A8-B5CA-48F0F9A25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AEAC60-2A55-4804-8929-961FF3F3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C2AF06-F98B-4217-81F2-8F28DAB16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1F43CCA-C3A6-413B-A122-3A2AED63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5BF602-8822-4B46-98D5-79EE6A297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E86290D-F467-4381-A360-D8510E7B0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F4C7F20-34A0-47FE-883D-76AA5E749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40A3DD-8769-4A27-830F-65A968AB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860A59-5D05-4C45-9399-41D0064A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5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8970BDE-3D2A-49B9-905B-CF30C1BC9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1BD43DB-D5A4-45E5-8AC8-F6C097207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28765-1916-4CCD-BDF9-E2D7DE97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E7CEE8-3115-4C4A-8D0D-732C3894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46D842-8032-4845-9B45-6A108BBBE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2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4B2397-B9AE-4E1D-BABC-AE946F23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B52F7A-C278-42EE-BBA3-9B2560988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FE3DD6-B316-481B-BFF3-03FC3F5F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F4CC48-F874-444B-B837-D5FA81A8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D1F3286-0874-4FC7-BCC0-A1DF5D109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3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E449F0-2897-4C10-9F1A-1A3B86F8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C5ED732-BC93-45EC-989F-4F69FB888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F4EA9C-0F8C-4F48-BACB-9965D16D7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40AEEBE-C23C-4413-8251-BCD190AC3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5A940A-55AE-4022-A5D1-35E66C40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84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8A7700-150F-474B-875A-7979D9F36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FAF656-DCC8-4E64-A115-4E9070895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CCD2B8E-3885-46FF-A952-EE745BA8B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BE153D6-7F8A-4AF5-BFB1-76381E87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A2CAEDE-1BFB-4869-962B-ED74A938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D9F5D91-BAFD-4DEC-9B01-156B66162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8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B78614-CA33-48E4-A0D0-9C8A08ED6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BFECDF1-F26F-406B-83BD-8CBD959AF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379C3B3-E83E-4CE8-B9F0-CCB91D6FF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9626AD5-5814-4A3F-A9E4-1E7AD3291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3E9B91E-C88A-42A9-B2E1-C40253E14A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690E1A0-A4A1-4B94-9691-0278C7785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6DF80E5-2381-4200-A585-94D3737B5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366B165-7675-4D7A-8099-6510A94BB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02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DB04BA-15F9-4931-B635-BE9AD5E00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2CDE76A-77BD-42E1-9A66-CC9E3AC60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4B69EA7-F7EA-467C-9EB5-6CF75FC4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EA7428F-AAC5-4B74-B16D-5074A2D2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30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9924FF9-D510-4974-B285-D56EE7CA1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5DC33EC-C2B6-42AE-B43B-F4F1A071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FB161FD-7B81-458F-9658-EE451132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61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119C67-6F2C-4EB4-8724-6B4ABCF9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77E4AC-F349-4355-AD4C-7264FAFCE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CC11F1C-7311-4C1D-9A91-568B38D7A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36F08D9-AAAC-4285-97D8-F5DDFDEE8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3C63DEE-9432-4C62-BBBF-8261AA7F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8BC1257-7117-4F4A-A36D-91979C9D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81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CEC83A-66C0-4909-A65A-317854ABB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11C021D-7D5B-4060-9AF3-E41E4F306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D77A9F6-EC4B-430D-B7F8-3DAE98FB3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D224537-2209-49A3-A8EF-62F281384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5EBD240-C31A-4DD5-8434-19A081D3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8DC1C7F-E052-43D3-B067-2778AC0B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00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30CCB8A-AFC1-4034-A688-0B66074CD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C0D00A4-4B6B-479C-9609-DA88AE960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F72B2E-7871-4883-B053-5B0F0BD609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FCB73-81B0-4C85-BE81-BA7C3CE61E9D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2E923B-D09F-46F6-ACAF-C6AAC48CC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AAF247-11C0-44DB-9085-25E7DBBDE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545BD-5177-44CB-B511-F15741792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0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741006"/>
              </p:ext>
            </p:extLst>
          </p:nvPr>
        </p:nvGraphicFramePr>
        <p:xfrm>
          <a:off x="1033669" y="331305"/>
          <a:ext cx="10124662" cy="6268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1. Between the ages of 8 and 16 the human body changes a lot both inside and out. This is called puberty</a:t>
                      </a:r>
                      <a:endParaRPr lang="en-GB" sz="2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2. Chemicals called hormones make the changes happen. We all change at different times and in different ways because we are all unique</a:t>
                      </a:r>
                      <a:endParaRPr lang="en-GB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3. People get more hair on their bodies including facial hair, armpit hair and hair around the private parts</a:t>
                      </a:r>
                      <a:endParaRPr lang="en-GB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302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70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049874"/>
              </p:ext>
            </p:extLst>
          </p:nvPr>
        </p:nvGraphicFramePr>
        <p:xfrm>
          <a:off x="1020417" y="331305"/>
          <a:ext cx="10124662" cy="4178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7. Females develop breasts. They start to have their period, a tiny egg is released each month and there is a small amount of bleeding.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/>
                          <a:ea typeface="+mn-ea"/>
                          <a:cs typeface="+mn-cs"/>
                        </a:rPr>
                        <a:t>8</a:t>
                      </a:r>
                      <a:r>
                        <a:rPr lang="en-GB" sz="2400" b="1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. Males might have a wet dream. When they wake up they might have a sticky patch on their pyjamas. It is a sign that they have started to produce sperm.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317" y="471294"/>
            <a:ext cx="3952261" cy="178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26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297363"/>
              </p:ext>
            </p:extLst>
          </p:nvPr>
        </p:nvGraphicFramePr>
        <p:xfrm>
          <a:off x="1020417" y="331305"/>
          <a:ext cx="10124662" cy="4178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7. Females develop breasts. They start to have their period, a tiny egg is released each month and there is a small amount of bleeding.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/>
                          <a:ea typeface="+mn-ea"/>
                          <a:cs typeface="+mn-cs"/>
                        </a:rPr>
                        <a:t>8</a:t>
                      </a:r>
                      <a:r>
                        <a:rPr lang="en-GB" sz="2400" b="1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. Males might have a wet dream. When they wake up they might have a sticky patch on their pyjamas. It is a sign that they have started to produce sperm.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</a:tbl>
          </a:graphicData>
        </a:graphic>
      </p:graphicFrame>
      <p:pic>
        <p:nvPicPr>
          <p:cNvPr id="9" name="Picture 8" descr="A person lying on a bed&#10;&#10;Description automatically generated">
            <a:extLst>
              <a:ext uri="{FF2B5EF4-FFF2-40B4-BE49-F238E27FC236}">
                <a16:creationId xmlns="" xmlns:a16="http://schemas.microsoft.com/office/drawing/2014/main" id="{9C16A920-9585-4C9F-A086-2CAE683B11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50" y="2452801"/>
            <a:ext cx="2926262" cy="19523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317" y="471294"/>
            <a:ext cx="3952261" cy="178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40887"/>
              </p:ext>
            </p:extLst>
          </p:nvPr>
        </p:nvGraphicFramePr>
        <p:xfrm>
          <a:off x="1020417" y="331305"/>
          <a:ext cx="10124662" cy="6268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1. Between the ages of 8 and 16 the human body changes a lot both inside and out. This is called puberty</a:t>
                      </a:r>
                      <a:endParaRPr lang="en-GB" sz="2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8 - 16</a:t>
                      </a:r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2. Chemicals called hormones make the changes happen. We all change at different times and in different ways because we are all unique</a:t>
                      </a:r>
                      <a:endParaRPr lang="en-GB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3. People get more hair on their bodies including facial hair, armpit hair and hair around the private parts</a:t>
                      </a:r>
                      <a:endParaRPr lang="en-GB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302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5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24375"/>
              </p:ext>
            </p:extLst>
          </p:nvPr>
        </p:nvGraphicFramePr>
        <p:xfrm>
          <a:off x="1020417" y="331305"/>
          <a:ext cx="10124662" cy="6268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1. Between the ages of 8 and 16 the human body changes a lot both inside and out. This is called puberty</a:t>
                      </a:r>
                      <a:endParaRPr lang="en-GB" sz="2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8 - 16</a:t>
                      </a:r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2. Chemicals called hormones make the changes happen. We all change at different times and in different ways because we are all unique</a:t>
                      </a:r>
                      <a:endParaRPr lang="en-GB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3. People get more hair on their bodies including facial hair, armpit hair and hair around the private parts</a:t>
                      </a:r>
                      <a:endParaRPr lang="en-GB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3022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0DBCACB-D520-45EC-A4F1-C1D3C75B29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052" y="2703444"/>
            <a:ext cx="4227444" cy="157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93142"/>
              </p:ext>
            </p:extLst>
          </p:nvPr>
        </p:nvGraphicFramePr>
        <p:xfrm>
          <a:off x="1020417" y="331305"/>
          <a:ext cx="10124662" cy="6268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1. Between the ages of 8 and 16 the human body changes a lot both inside and out. This is called puberty</a:t>
                      </a:r>
                      <a:endParaRPr lang="en-GB" sz="2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8 - 16</a:t>
                      </a:r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2. Chemicals called hormones make the changes happen. We all change at different times and in different ways because we are all unique</a:t>
                      </a:r>
                      <a:endParaRPr lang="en-GB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badi" panose="020B0604020202020204" pitchFamily="34" charset="0"/>
                          <a:ea typeface="+mn-ea"/>
                          <a:cs typeface="+mn-cs"/>
                        </a:rPr>
                        <a:t>3. People get more hair on their bodies including facial hair, armpit hair and hair around the private parts</a:t>
                      </a:r>
                      <a:endParaRPr lang="en-GB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badi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3022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0DBCACB-D520-45EC-A4F1-C1D3C75B29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052" y="2703444"/>
            <a:ext cx="4227444" cy="1577008"/>
          </a:xfrm>
          <a:prstGeom prst="rect">
            <a:avLst/>
          </a:prstGeom>
        </p:spPr>
      </p:pic>
      <p:pic>
        <p:nvPicPr>
          <p:cNvPr id="5" name="Picture 4" descr="A picture containing person, teeth, brushing, man&#10;&#10;Description automatically generated">
            <a:extLst>
              <a:ext uri="{FF2B5EF4-FFF2-40B4-BE49-F238E27FC236}">
                <a16:creationId xmlns="" xmlns:a16="http://schemas.microsoft.com/office/drawing/2014/main" id="{95724774-1A37-422F-A4CF-4A4AE6A9FE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549" y="4563029"/>
            <a:ext cx="2756450" cy="196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666164"/>
              </p:ext>
            </p:extLst>
          </p:nvPr>
        </p:nvGraphicFramePr>
        <p:xfrm>
          <a:off x="1020417" y="331305"/>
          <a:ext cx="10124662" cy="6268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4. Armpits start to smell, and people might choose to use a deodorant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5. The skin becomes oilier and teenagers may get spots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6.  Teenagers’ moods can go up and down. They can get strong feelings for others and may get a boyfriend or girlfriend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302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76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16584"/>
              </p:ext>
            </p:extLst>
          </p:nvPr>
        </p:nvGraphicFramePr>
        <p:xfrm>
          <a:off x="1020417" y="331305"/>
          <a:ext cx="10124662" cy="6268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4. Armpits start to smell, and people might choose to use a deodorant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5. The skin becomes oilier and teenagers may get spots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6.  Teenagers’ moods can go up and down. They can get strong feelings for others and may get a boyfriend or girlfriend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302265"/>
                  </a:ext>
                </a:extLst>
              </a:tr>
            </a:tbl>
          </a:graphicData>
        </a:graphic>
      </p:graphicFrame>
      <p:pic>
        <p:nvPicPr>
          <p:cNvPr id="6" name="Picture 5" descr="A person wearing a white shirt&#10;&#10;Description automatically generated">
            <a:extLst>
              <a:ext uri="{FF2B5EF4-FFF2-40B4-BE49-F238E27FC236}">
                <a16:creationId xmlns="" xmlns:a16="http://schemas.microsoft.com/office/drawing/2014/main" id="{1D9E1569-4AB0-4456-A078-011A07057A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0" y="430342"/>
            <a:ext cx="2902227" cy="193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18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562253"/>
              </p:ext>
            </p:extLst>
          </p:nvPr>
        </p:nvGraphicFramePr>
        <p:xfrm>
          <a:off x="1020417" y="331305"/>
          <a:ext cx="10124662" cy="6268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4. Armpits start to smell, and people might choose to use a deodorant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5. The skin becomes oilier and teenagers may get spots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6.  Teenagers’ moods can go up and down. They can get strong feelings for others and may get a boyfriend or girlfriend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302265"/>
                  </a:ext>
                </a:extLst>
              </a:tr>
            </a:tbl>
          </a:graphicData>
        </a:graphic>
      </p:graphicFrame>
      <p:pic>
        <p:nvPicPr>
          <p:cNvPr id="6" name="Picture 5" descr="A person wearing a white shirt&#10;&#10;Description automatically generated">
            <a:extLst>
              <a:ext uri="{FF2B5EF4-FFF2-40B4-BE49-F238E27FC236}">
                <a16:creationId xmlns="" xmlns:a16="http://schemas.microsoft.com/office/drawing/2014/main" id="{1D9E1569-4AB0-4456-A078-011A07057A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0" y="430342"/>
            <a:ext cx="2902227" cy="1934818"/>
          </a:xfrm>
          <a:prstGeom prst="rect">
            <a:avLst/>
          </a:prstGeom>
        </p:spPr>
      </p:pic>
      <p:pic>
        <p:nvPicPr>
          <p:cNvPr id="8" name="Picture 7" descr="A picture containing wall, person, indoor, toothbrush&#10;&#10;Description automatically generated">
            <a:extLst>
              <a:ext uri="{FF2B5EF4-FFF2-40B4-BE49-F238E27FC236}">
                <a16:creationId xmlns="" xmlns:a16="http://schemas.microsoft.com/office/drawing/2014/main" id="{EF3F97A3-ACC8-4D27-9E86-3AFE1E24B7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88" y="2498034"/>
            <a:ext cx="2902229" cy="193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275951"/>
              </p:ext>
            </p:extLst>
          </p:nvPr>
        </p:nvGraphicFramePr>
        <p:xfrm>
          <a:off x="1020417" y="331305"/>
          <a:ext cx="10124662" cy="62682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4. Armpits start to smell, and people might choose to use a deodorant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5. The skin becomes oilier and teenagers may get spots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6.  Teenagers’ moods can go up and down. They can get strong feelings for others and may get a boyfriend or girlfriend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302265"/>
                  </a:ext>
                </a:extLst>
              </a:tr>
            </a:tbl>
          </a:graphicData>
        </a:graphic>
      </p:graphicFrame>
      <p:pic>
        <p:nvPicPr>
          <p:cNvPr id="6" name="Picture 5" descr="A person wearing a white shirt&#10;&#10;Description automatically generated">
            <a:extLst>
              <a:ext uri="{FF2B5EF4-FFF2-40B4-BE49-F238E27FC236}">
                <a16:creationId xmlns="" xmlns:a16="http://schemas.microsoft.com/office/drawing/2014/main" id="{1D9E1569-4AB0-4456-A078-011A07057A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0" y="430342"/>
            <a:ext cx="2902227" cy="1934818"/>
          </a:xfrm>
          <a:prstGeom prst="rect">
            <a:avLst/>
          </a:prstGeom>
        </p:spPr>
      </p:pic>
      <p:pic>
        <p:nvPicPr>
          <p:cNvPr id="8" name="Picture 7" descr="A picture containing wall, person, indoor, toothbrush&#10;&#10;Description automatically generated">
            <a:extLst>
              <a:ext uri="{FF2B5EF4-FFF2-40B4-BE49-F238E27FC236}">
                <a16:creationId xmlns="" xmlns:a16="http://schemas.microsoft.com/office/drawing/2014/main" id="{EF3F97A3-ACC8-4D27-9E86-3AFE1E24B7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88" y="2498034"/>
            <a:ext cx="2902229" cy="1934819"/>
          </a:xfrm>
          <a:prstGeom prst="rect">
            <a:avLst/>
          </a:prstGeom>
        </p:spPr>
      </p:pic>
      <p:pic>
        <p:nvPicPr>
          <p:cNvPr id="4" name="Picture 3" descr="A person standing posing for the camera&#10;&#10;Description automatically generated">
            <a:extLst>
              <a:ext uri="{FF2B5EF4-FFF2-40B4-BE49-F238E27FC236}">
                <a16:creationId xmlns="" xmlns:a16="http://schemas.microsoft.com/office/drawing/2014/main" id="{26AEB98D-018C-4629-B983-ECBF6895BA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88" y="4628232"/>
            <a:ext cx="2904533" cy="179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8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18BD46B-4B93-45D1-8C8A-15AFBAE7A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763808"/>
              </p:ext>
            </p:extLst>
          </p:nvPr>
        </p:nvGraphicFramePr>
        <p:xfrm>
          <a:off x="1020417" y="331305"/>
          <a:ext cx="10124662" cy="4178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1">
                  <a:extLst>
                    <a:ext uri="{9D8B030D-6E8A-4147-A177-3AD203B41FA5}">
                      <a16:colId xmlns="" xmlns:a16="http://schemas.microsoft.com/office/drawing/2014/main" val="3802568927"/>
                    </a:ext>
                  </a:extLst>
                </a:gridCol>
                <a:gridCol w="5062331">
                  <a:extLst>
                    <a:ext uri="{9D8B030D-6E8A-4147-A177-3AD203B41FA5}">
                      <a16:colId xmlns="" xmlns:a16="http://schemas.microsoft.com/office/drawing/2014/main" val="624694625"/>
                    </a:ext>
                  </a:extLst>
                </a:gridCol>
              </a:tblGrid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7. Females develop breasts. They start to have their period, a tiny egg is released each month and there is a small amount of bleeding.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502059"/>
                  </a:ext>
                </a:extLst>
              </a:tr>
              <a:tr h="2089426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/>
                          <a:ea typeface="+mn-ea"/>
                          <a:cs typeface="+mn-cs"/>
                        </a:rPr>
                        <a:t>8</a:t>
                      </a:r>
                      <a:r>
                        <a:rPr lang="en-GB" sz="2400" b="1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. Males might have a wet dream. When they wake up they might have a sticky patch on their pyjamas. It is a sign that they have started to produce sperm.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7622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49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685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pembrooke</dc:creator>
  <cp:lastModifiedBy>paula</cp:lastModifiedBy>
  <cp:revision>9</cp:revision>
  <dcterms:created xsi:type="dcterms:W3CDTF">2019-07-26T13:10:24Z</dcterms:created>
  <dcterms:modified xsi:type="dcterms:W3CDTF">2019-09-03T18:46:59Z</dcterms:modified>
</cp:coreProperties>
</file>