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FF886B-68CF-4CC1-8CF5-6709A127B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F81D9E4-A2B7-431D-A49A-942D5AE6A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BCC207-94B3-4181-8B24-35FAADCA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ECCDF5-B120-43D5-A0CF-3694D3AE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150D6E-5F7B-4AD8-8501-0C6D9CBE2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72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C559DB-B330-45DC-85FA-69101AD67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8838D8-693B-4641-8E5C-C6FE0B158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142141-491E-41D1-83E3-DF34F6CFC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DA0E13C-C405-4E8C-B771-E5526E95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8D4ECFC-6C1E-4E37-A8CA-701A176D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4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EEBD139-730C-4128-9B25-A946C811D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CE14CBA-DF93-4EBD-BB74-8B210F3EA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5D57B0-83F6-4CE1-A58F-49D2D189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660FDE-8847-4ECE-854B-F74CE17B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C12A0B-CE30-4355-9A83-A0946123C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7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0F4CF1-DBF0-4F8A-993F-40EC5BFD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69AB29-A56A-48E2-914E-3B9D71F0A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E624F9A-F245-416C-9939-D89108FE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CA1300-19D0-4A16-AB01-48DD44AAB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94C71E-322B-4B1D-A6EA-A99AFB85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01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790A76-7B84-49F3-86F1-C4A0D2DBE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4D2C33-45AB-47A4-84E3-88BAFD815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5855CE-35F8-4818-BA2E-AC25042A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23EC93-61D3-42A2-B0A2-B434CAFF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371EF1-3044-4E88-A8CA-D17E6588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7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F6522E-6F47-48C6-9378-93DF2A53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5AA9E8-30BB-4B71-88B6-BA97ABC21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8ECAA75-7EEF-45D0-AFC3-8CA829BFB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EFD901-1735-488F-A1BA-E1C209204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F0C2746-640B-42F8-84FD-0557CD68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B5A8F7-C5D5-4364-962F-B916DE47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80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86410E-5E0F-4DDC-B2BD-05F405EF9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2904A9E-D1A4-4B2A-8AC5-AB9713C89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7169A43-97EE-49B9-895E-E3208772A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6DDEF5C-E44B-4884-A405-687E4F93B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176F466-0CD7-4B61-9E89-FE81FDE99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E7A7A3-A3BF-4298-9457-4055348C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132D85C-9E13-4131-A7E3-5B2F7AD2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5A4BB2A-6AF8-41C0-ADE8-E66C58FF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7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F120E7-2325-42B6-B99D-652FE669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9E90AE3-E23F-4BC7-98B3-C16E6441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C4B1CBA-3466-404D-88E6-A62E7C63E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F7880BE-E828-441B-BC11-1B3EF9D8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3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971D16B-D3F5-4CBC-B3AF-88BB1182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B2A6FB5-3BFD-46A1-93A4-D05F7A623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90DBCC7-3151-4E8D-8925-A335409D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38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C4EBC0-D384-4C02-8FCC-CD18CD36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4FD3BC-5F8E-41AE-9F35-ED018F31F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1B71BAB-C7F5-4435-92F8-53524A275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BCE952-8FA4-4215-8579-544A1B062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99C281C-0BC3-49CF-9484-A0C0DDC9E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5879A0-F40A-420D-9B7B-47796CCC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8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8BF7D6-A9AD-45F4-8802-4A3F6FAE0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84913B9-05F0-4CBE-87D9-8A8BC14DE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DC511AC-2418-4E9E-9F8A-551B152F3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B951DC-78C8-427F-B940-0B13014A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0D3F48C-6224-4CFB-9B93-6A1ADB1E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0B4AC2-5007-477D-84B3-36F7823F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5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5231D43-2C25-4F2C-929D-C2825BE9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AE948F-BC50-4E3C-80FF-701F91A56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21C61F-6983-4E9F-8DE4-EC7BBBC95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4353-3522-4BF7-A2C8-D8266D8A920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F2ACE8-5808-425B-9DB4-A8656AB39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7B8C1E-F0FF-4EB2-B1CD-B25253D08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21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783413B-5898-448F-A1C5-BEF1246E3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151" y="616345"/>
            <a:ext cx="2641652" cy="5956023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93895814-1594-486B-BA27-C769C98982EA}"/>
              </a:ext>
            </a:extLst>
          </p:cNvPr>
          <p:cNvSpPr/>
          <p:nvPr/>
        </p:nvSpPr>
        <p:spPr>
          <a:xfrm>
            <a:off x="4222804" y="457200"/>
            <a:ext cx="7531068" cy="3058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1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69330DA-ABD4-4C35-9D8E-AAAAE134E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33" y="578536"/>
            <a:ext cx="4404257" cy="532500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2726F1F6-2E94-4F9D-9745-F82FBD9EB0F3}"/>
              </a:ext>
            </a:extLst>
          </p:cNvPr>
          <p:cNvSpPr/>
          <p:nvPr/>
        </p:nvSpPr>
        <p:spPr>
          <a:xfrm>
            <a:off x="8437778" y="3648075"/>
            <a:ext cx="3230348" cy="3047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Vagina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GB" sz="3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0DE6F923-98FB-4B14-8971-7240F5CA7527}"/>
              </a:ext>
            </a:extLst>
          </p:cNvPr>
          <p:cNvSpPr/>
          <p:nvPr/>
        </p:nvSpPr>
        <p:spPr>
          <a:xfrm>
            <a:off x="500222" y="3241040"/>
            <a:ext cx="3211830" cy="3121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Ovaries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39F998EA-538E-40EB-AA3F-0C6244264E21}"/>
              </a:ext>
            </a:extLst>
          </p:cNvPr>
          <p:cNvSpPr/>
          <p:nvPr/>
        </p:nvSpPr>
        <p:spPr>
          <a:xfrm>
            <a:off x="8437778" y="161926"/>
            <a:ext cx="3230348" cy="3047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Uterus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GB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1F839F1B-A660-4886-8643-551FEA53B2AC}"/>
              </a:ext>
            </a:extLst>
          </p:cNvPr>
          <p:cNvCxnSpPr>
            <a:cxnSpLocks/>
          </p:cNvCxnSpPr>
          <p:nvPr/>
        </p:nvCxnSpPr>
        <p:spPr>
          <a:xfrm flipV="1">
            <a:off x="3776346" y="2966720"/>
            <a:ext cx="1598294" cy="68135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D80B9C12-2108-482E-B828-217890A60143}"/>
              </a:ext>
            </a:extLst>
          </p:cNvPr>
          <p:cNvCxnSpPr/>
          <p:nvPr/>
        </p:nvCxnSpPr>
        <p:spPr>
          <a:xfrm flipH="1">
            <a:off x="6267450" y="1381125"/>
            <a:ext cx="2148206" cy="158559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52A9DB88-FEB7-4BAF-9B36-E004F29CBFAB}"/>
              </a:ext>
            </a:extLst>
          </p:cNvPr>
          <p:cNvCxnSpPr/>
          <p:nvPr/>
        </p:nvCxnSpPr>
        <p:spPr>
          <a:xfrm flipH="1" flipV="1">
            <a:off x="6107061" y="3848100"/>
            <a:ext cx="2330716" cy="2857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40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69330DA-ABD4-4C35-9D8E-AAAAE134E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33" y="578536"/>
            <a:ext cx="4404257" cy="532500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2726F1F6-2E94-4F9D-9745-F82FBD9EB0F3}"/>
              </a:ext>
            </a:extLst>
          </p:cNvPr>
          <p:cNvSpPr/>
          <p:nvPr/>
        </p:nvSpPr>
        <p:spPr>
          <a:xfrm>
            <a:off x="8437778" y="3429001"/>
            <a:ext cx="3230348" cy="3267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Vagina</a:t>
            </a:r>
          </a:p>
          <a:p>
            <a:r>
              <a:rPr lang="en-US" sz="2400" dirty="0"/>
              <a:t>The vagina is the passageway that connects the uterus to the outside of the body.</a:t>
            </a:r>
            <a:endParaRPr lang="en-US" sz="3200" dirty="0"/>
          </a:p>
          <a:p>
            <a:endParaRPr lang="en-GB" sz="3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0DE6F923-98FB-4B14-8971-7240F5CA7527}"/>
              </a:ext>
            </a:extLst>
          </p:cNvPr>
          <p:cNvSpPr/>
          <p:nvPr/>
        </p:nvSpPr>
        <p:spPr>
          <a:xfrm>
            <a:off x="500222" y="2038350"/>
            <a:ext cx="3211830" cy="4324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Ovaries</a:t>
            </a:r>
          </a:p>
          <a:p>
            <a:r>
              <a:rPr lang="en-US" sz="2400" dirty="0">
                <a:cs typeface="Arial" panose="020B0604020202020204" pitchFamily="34" charset="0"/>
              </a:rPr>
              <a:t>There are two ovaries – they are connected to the uterus by the </a:t>
            </a:r>
            <a:r>
              <a:rPr lang="en-US" sz="2400" dirty="0" smtClean="0">
                <a:cs typeface="Arial" panose="020B0604020202020204" pitchFamily="34" charset="0"/>
              </a:rPr>
              <a:t>fallopian </a:t>
            </a:r>
            <a:r>
              <a:rPr lang="en-US" sz="2400" dirty="0">
                <a:cs typeface="Arial" panose="020B0604020202020204" pitchFamily="34" charset="0"/>
              </a:rPr>
              <a:t>t</a:t>
            </a:r>
            <a:r>
              <a:rPr lang="en-US" sz="2400" dirty="0" smtClean="0">
                <a:cs typeface="Arial" panose="020B0604020202020204" pitchFamily="34" charset="0"/>
              </a:rPr>
              <a:t>ubes</a:t>
            </a:r>
            <a:r>
              <a:rPr lang="en-US" sz="2400" dirty="0">
                <a:cs typeface="Arial" panose="020B0604020202020204" pitchFamily="34" charset="0"/>
              </a:rPr>
              <a:t>. The ovaries contain the female sex cells which are called eggs or ova.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39F998EA-538E-40EB-AA3F-0C6244264E21}"/>
              </a:ext>
            </a:extLst>
          </p:cNvPr>
          <p:cNvSpPr/>
          <p:nvPr/>
        </p:nvSpPr>
        <p:spPr>
          <a:xfrm>
            <a:off x="8477250" y="161925"/>
            <a:ext cx="3190876" cy="31813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Uterus</a:t>
            </a:r>
          </a:p>
          <a:p>
            <a:r>
              <a:rPr lang="en-US" sz="2400" dirty="0"/>
              <a:t>The uterus is sometimes called the womb. If a female chooses to have a baby the uterus is where the baby develops</a:t>
            </a:r>
            <a:endParaRPr lang="en-US" sz="2800" dirty="0"/>
          </a:p>
          <a:p>
            <a:endParaRPr lang="en-US" sz="2800" dirty="0"/>
          </a:p>
          <a:p>
            <a:endParaRPr lang="en-GB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1F839F1B-A660-4886-8643-551FEA53B2AC}"/>
              </a:ext>
            </a:extLst>
          </p:cNvPr>
          <p:cNvCxnSpPr>
            <a:cxnSpLocks/>
          </p:cNvCxnSpPr>
          <p:nvPr/>
        </p:nvCxnSpPr>
        <p:spPr>
          <a:xfrm flipV="1">
            <a:off x="3776346" y="2966720"/>
            <a:ext cx="1598294" cy="68135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D80B9C12-2108-482E-B828-217890A60143}"/>
              </a:ext>
            </a:extLst>
          </p:cNvPr>
          <p:cNvCxnSpPr/>
          <p:nvPr/>
        </p:nvCxnSpPr>
        <p:spPr>
          <a:xfrm flipH="1">
            <a:off x="6267450" y="1381125"/>
            <a:ext cx="2148206" cy="158559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52A9DB88-FEB7-4BAF-9B36-E004F29CBFAB}"/>
              </a:ext>
            </a:extLst>
          </p:cNvPr>
          <p:cNvCxnSpPr/>
          <p:nvPr/>
        </p:nvCxnSpPr>
        <p:spPr>
          <a:xfrm flipH="1" flipV="1">
            <a:off x="6107061" y="3848100"/>
            <a:ext cx="2330716" cy="2857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79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AD183EE-602D-495E-A0C9-7E22072D6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920" y="348991"/>
            <a:ext cx="2194560" cy="616001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F1C12485-758C-4480-8D2A-9EB157FC271A}"/>
              </a:ext>
            </a:extLst>
          </p:cNvPr>
          <p:cNvSpPr/>
          <p:nvPr/>
        </p:nvSpPr>
        <p:spPr>
          <a:xfrm>
            <a:off x="4222804" y="457200"/>
            <a:ext cx="7531068" cy="3058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89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1ABD9262-D4C9-477E-89CD-CE32B2337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80" y="656192"/>
            <a:ext cx="4895691" cy="5521087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2160EA33-9B25-42FD-9A9A-CEEFB458F406}"/>
              </a:ext>
            </a:extLst>
          </p:cNvPr>
          <p:cNvSpPr/>
          <p:nvPr/>
        </p:nvSpPr>
        <p:spPr>
          <a:xfrm>
            <a:off x="425450" y="1828800"/>
            <a:ext cx="3211830" cy="437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cs typeface="Arial" panose="020B0604020202020204" pitchFamily="34" charset="0"/>
              </a:rPr>
              <a:t>Penis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117187A5-68B9-4E8B-B7DB-63FEAB709F62}"/>
              </a:ext>
            </a:extLst>
          </p:cNvPr>
          <p:cNvSpPr/>
          <p:nvPr/>
        </p:nvSpPr>
        <p:spPr>
          <a:xfrm>
            <a:off x="8336178" y="1895475"/>
            <a:ext cx="3230348" cy="4467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Testicles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770A4949-636F-48E8-A65C-C639B523E107}"/>
              </a:ext>
            </a:extLst>
          </p:cNvPr>
          <p:cNvCxnSpPr/>
          <p:nvPr/>
        </p:nvCxnSpPr>
        <p:spPr>
          <a:xfrm>
            <a:off x="3637280" y="2514600"/>
            <a:ext cx="677545" cy="12477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F99916DC-27D7-4EC3-9690-18D7BF6C8EE8}"/>
              </a:ext>
            </a:extLst>
          </p:cNvPr>
          <p:cNvCxnSpPr/>
          <p:nvPr/>
        </p:nvCxnSpPr>
        <p:spPr>
          <a:xfrm flipH="1">
            <a:off x="5838825" y="5029200"/>
            <a:ext cx="249735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18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1ABD9262-D4C9-477E-89CD-CE32B2337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80" y="656192"/>
            <a:ext cx="4895691" cy="5521087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2160EA33-9B25-42FD-9A9A-CEEFB458F406}"/>
              </a:ext>
            </a:extLst>
          </p:cNvPr>
          <p:cNvSpPr/>
          <p:nvPr/>
        </p:nvSpPr>
        <p:spPr>
          <a:xfrm>
            <a:off x="425450" y="1828800"/>
            <a:ext cx="3211830" cy="437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Penis</a:t>
            </a:r>
          </a:p>
          <a:p>
            <a:r>
              <a:rPr lang="en-US" sz="2400" dirty="0">
                <a:cs typeface="Arial" panose="020B0604020202020204" pitchFamily="34" charset="0"/>
              </a:rPr>
              <a:t>The penis usually is soft and hangs down. Sometimes the penis becomes hard and stands out from the body. This is called an erection.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117187A5-68B9-4E8B-B7DB-63FEAB709F62}"/>
              </a:ext>
            </a:extLst>
          </p:cNvPr>
          <p:cNvSpPr/>
          <p:nvPr/>
        </p:nvSpPr>
        <p:spPr>
          <a:xfrm>
            <a:off x="8336178" y="1895475"/>
            <a:ext cx="3230348" cy="4467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Testicles</a:t>
            </a:r>
          </a:p>
          <a:p>
            <a:r>
              <a:rPr lang="en-US" sz="2400" dirty="0"/>
              <a:t>There are two testicles behind the penis – they are held in a sac of skin called the scrotum.  During puberty the testicles start to produce the male sex cells which are called sperm.</a:t>
            </a:r>
          </a:p>
          <a:p>
            <a:endParaRPr lang="en-GB" sz="28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770A4949-636F-48E8-A65C-C639B523E107}"/>
              </a:ext>
            </a:extLst>
          </p:cNvPr>
          <p:cNvCxnSpPr/>
          <p:nvPr/>
        </p:nvCxnSpPr>
        <p:spPr>
          <a:xfrm>
            <a:off x="3637280" y="2514600"/>
            <a:ext cx="677545" cy="12477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F99916DC-27D7-4EC3-9690-18D7BF6C8EE8}"/>
              </a:ext>
            </a:extLst>
          </p:cNvPr>
          <p:cNvCxnSpPr/>
          <p:nvPr/>
        </p:nvCxnSpPr>
        <p:spPr>
          <a:xfrm flipH="1">
            <a:off x="5838825" y="5029200"/>
            <a:ext cx="249735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3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142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Field</dc:creator>
  <cp:lastModifiedBy>paula</cp:lastModifiedBy>
  <cp:revision>13</cp:revision>
  <dcterms:created xsi:type="dcterms:W3CDTF">2019-04-16T12:45:03Z</dcterms:created>
  <dcterms:modified xsi:type="dcterms:W3CDTF">2019-08-27T15:21:25Z</dcterms:modified>
</cp:coreProperties>
</file>