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F7067-FC02-4206-AFF2-6901626ED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854DB4-0505-4645-AFE2-5AF946836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7A8800-EC4F-433C-8A3B-83B907EE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DC9BAD-EE33-4730-A3E2-824398516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1383A4-A103-4980-8FF6-E1BEBE8E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0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6FEF09-CFEC-405F-922B-4ACCDE81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8118D51-BFBB-4DB1-AAD6-0B1E45717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D87837-5ADA-46E1-A05D-D661327E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F62C3B-A2A1-49E3-A482-DBFFC610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D4B29-6AF8-418D-B668-71509EB07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67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645BB4A-DE54-43A3-A3C2-AF2DACCB7F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88A359-BC2D-4DDB-AF1D-723BA0CF8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F5F774-643A-40E1-BA22-9736201BC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FE8F5A-6D94-4CF5-A5A0-4EEE2D6F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A98FE-319D-4AF0-9DBB-462E2EE4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28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2C74E-D3B2-403C-B9F0-B7862EE1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A7E0CB-E766-4EC1-A2AF-B31F6521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00028B-C83F-42E5-A018-68910E23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03D468-C229-416F-A511-6AE02EA6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D784AA-F4D7-4701-8DBF-8785B5A1E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28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10121D-C509-4985-A375-B437C373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5F8DFA-E729-4966-B4B9-F50AC4C6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2A7B9C-DB9B-4EF8-B6CF-0D5B4AFA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04A77F-6ACF-4519-91B4-0E5CCF0B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C65136-F5CE-4ED1-9680-6DDC58A1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2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C2440E-F5FD-4AE5-89EB-DADF9205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85FB19-4EC6-446B-86D5-CEEECA1BF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C596F5-9192-43DD-9A3C-93B7EBC08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536DB9-95E6-47D6-B516-496653564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98E8B7-1042-4EF0-A145-C1754129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D02F81-794B-446C-9A90-409FF43E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44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3C480E-5C95-4DFE-B0A9-7929248D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28F8C2-24BA-4B0B-9567-8DE7BA34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2883E5-8AA3-4097-BD5B-8BE7620FE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233AA05-E6EE-409C-890C-4EBCAF37E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1220C14-A048-46C9-BE50-184177B9E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E4202A9-9BED-4766-BD09-936BA1CF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F3EF21D-4548-40E1-8833-A532057D7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B13C6B-E3CB-4F23-A230-DD979052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6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F1F10-ED81-4DA3-9D50-E0247580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D0E55F4-7949-4BC8-BC3C-AA69D64E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4880A2-4A9C-4A7D-92F8-265ACD6E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5735F7-F852-4503-9A0E-4352D8FC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8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8CE720-7228-4629-B77C-0CACA895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265B431-185F-46DB-A397-9F827C8F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DC1857-2F75-422A-A76C-F6FCCB7E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1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60133-9613-4FC5-8E7C-054B07AB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669647-B8B1-4C1D-A16D-03FEBA94E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C64BC00-01AE-4281-BCAD-9DCD9970B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1635B51-3CE1-4E95-B9F8-17326858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E3809A-7FDB-4EF5-8736-14BF3408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29C51A-C56E-45B6-8725-9A11A87A6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3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DEF1CF-82FC-4C8F-9621-9C94AB69C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903366D-C864-42B9-BEF0-B59C5F85D3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CC0F73-E4C1-4882-926E-1D93EB952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65405A-C376-46F9-85E9-F079DBE54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0E5A8B-41FC-4078-8B53-B4AB4020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08394E-E491-4597-95CD-ABFD7F5F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73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178DA22-4856-48C4-BA91-9D5DBA04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AF15C3-5F4B-47B8-AAFE-77594CC46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50345F-D6CA-44AB-A663-DE7F77E2F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4353-3522-4BF7-A2C8-D8266D8A9201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1DE739-ED4B-4FDB-AAEA-63BED6AFF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E528C4-A75A-4445-A5BD-EB83EDE8C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C1D28-8978-44E9-A61A-479E37D00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3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AD183EE-602D-495E-A0C9-7E22072D6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920" y="348991"/>
            <a:ext cx="2194560" cy="616001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F1C12485-758C-4480-8D2A-9EB157FC271A}"/>
              </a:ext>
            </a:extLst>
          </p:cNvPr>
          <p:cNvSpPr/>
          <p:nvPr/>
        </p:nvSpPr>
        <p:spPr>
          <a:xfrm>
            <a:off x="4222804" y="457200"/>
            <a:ext cx="7531068" cy="3058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What changes happen to the Male reproductive system during puberty?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048" y="6280409"/>
            <a:ext cx="90830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9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ABD9262-D4C9-477E-89CD-CE32B2337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80" y="656192"/>
            <a:ext cx="4895691" cy="5521087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2160EA33-9B25-42FD-9A9A-CEEFB458F406}"/>
              </a:ext>
            </a:extLst>
          </p:cNvPr>
          <p:cNvSpPr/>
          <p:nvPr/>
        </p:nvSpPr>
        <p:spPr>
          <a:xfrm>
            <a:off x="425450" y="304800"/>
            <a:ext cx="3073124" cy="2345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Penis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During puberty the penis gradually grows larger.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117187A5-68B9-4E8B-B7DB-63FEAB709F62}"/>
              </a:ext>
            </a:extLst>
          </p:cNvPr>
          <p:cNvSpPr/>
          <p:nvPr/>
        </p:nvSpPr>
        <p:spPr>
          <a:xfrm>
            <a:off x="8336178" y="1895475"/>
            <a:ext cx="3230348" cy="3768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 smtClean="0"/>
          </a:p>
          <a:p>
            <a:r>
              <a:rPr lang="en-US" sz="3200" dirty="0" smtClean="0"/>
              <a:t>Testicles</a:t>
            </a:r>
            <a:endParaRPr lang="en-US" sz="3200" dirty="0"/>
          </a:p>
          <a:p>
            <a:r>
              <a:rPr lang="en-US" sz="2400" dirty="0"/>
              <a:t>During puberty the testicles grow bigger and hang a bit lower. The testicles are covered by a sac of skin called the scrotum. The testicles produce sperm.</a:t>
            </a:r>
          </a:p>
          <a:p>
            <a:endParaRPr lang="en-GB" sz="2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770A4949-636F-48E8-A65C-C639B523E107}"/>
              </a:ext>
            </a:extLst>
          </p:cNvPr>
          <p:cNvCxnSpPr/>
          <p:nvPr/>
        </p:nvCxnSpPr>
        <p:spPr>
          <a:xfrm>
            <a:off x="3637280" y="2250695"/>
            <a:ext cx="677545" cy="12477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F99916DC-27D7-4EC3-9690-18D7BF6C8EE8}"/>
              </a:ext>
            </a:extLst>
          </p:cNvPr>
          <p:cNvCxnSpPr/>
          <p:nvPr/>
        </p:nvCxnSpPr>
        <p:spPr>
          <a:xfrm flipH="1">
            <a:off x="5838825" y="5029200"/>
            <a:ext cx="249735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9DF2C611-0C6B-4191-A7D3-F2E6DA64596C}"/>
              </a:ext>
            </a:extLst>
          </p:cNvPr>
          <p:cNvSpPr/>
          <p:nvPr/>
        </p:nvSpPr>
        <p:spPr>
          <a:xfrm>
            <a:off x="64413" y="3098730"/>
            <a:ext cx="3803373" cy="3625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 smtClean="0"/>
          </a:p>
          <a:p>
            <a:r>
              <a:rPr lang="en-US" sz="3200" dirty="0" smtClean="0"/>
              <a:t>Foreskin</a:t>
            </a:r>
            <a:endParaRPr lang="en-US" sz="3200" dirty="0"/>
          </a:p>
          <a:p>
            <a:r>
              <a:rPr lang="en-US" sz="2400" dirty="0"/>
              <a:t>This is the loose skin that covers the end of the penis. Some males have this removed by a doctor when the are babies, often for religious or cultural reasons. </a:t>
            </a:r>
          </a:p>
          <a:p>
            <a:endParaRPr lang="en-GB" sz="28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BA8354D8-6A24-4042-BAB7-20C598E17993}"/>
              </a:ext>
            </a:extLst>
          </p:cNvPr>
          <p:cNvCxnSpPr/>
          <p:nvPr/>
        </p:nvCxnSpPr>
        <p:spPr>
          <a:xfrm flipV="1">
            <a:off x="3867786" y="5181600"/>
            <a:ext cx="412666" cy="8216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374" y="6362700"/>
            <a:ext cx="90830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5B66BF6-4788-4394-B698-B229F9701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412" y="406299"/>
            <a:ext cx="6107175" cy="4570776"/>
          </a:xfrm>
          <a:prstGeom prst="rect">
            <a:avLst/>
          </a:prstGeom>
          <a:effectLst>
            <a:glow rad="127000">
              <a:schemeClr val="accent1">
                <a:lumMod val="20000"/>
                <a:lumOff val="80000"/>
              </a:schemeClr>
            </a:glow>
          </a:effec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6DABFCC1-CE78-4287-92CB-9976884746D0}"/>
              </a:ext>
            </a:extLst>
          </p:cNvPr>
          <p:cNvSpPr/>
          <p:nvPr/>
        </p:nvSpPr>
        <p:spPr>
          <a:xfrm>
            <a:off x="159770" y="3098731"/>
            <a:ext cx="3478887" cy="3098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Sperm</a:t>
            </a:r>
          </a:p>
          <a:p>
            <a:r>
              <a:rPr lang="en-US" sz="2400" dirty="0"/>
              <a:t>The sperm are the male sex cells. During puberty the testicles start to produce sperm every day</a:t>
            </a:r>
          </a:p>
          <a:p>
            <a:endParaRPr lang="en-GB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9F532FB1-6BD2-48A3-9771-A63AA4E2387B}"/>
              </a:ext>
            </a:extLst>
          </p:cNvPr>
          <p:cNvSpPr/>
          <p:nvPr/>
        </p:nvSpPr>
        <p:spPr>
          <a:xfrm>
            <a:off x="8228856" y="2298309"/>
            <a:ext cx="3803373" cy="3734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Semen</a:t>
            </a:r>
          </a:p>
          <a:p>
            <a:r>
              <a:rPr lang="en-US" sz="2400" dirty="0"/>
              <a:t>Is a white sticky liquid. Sperm mixes with this liquid before it comes out of the end of the penis. This is called ejaculation. Each ejaculation of semen contains millions of tiny </a:t>
            </a:r>
            <a:r>
              <a:rPr lang="en-US" sz="2400" dirty="0" smtClean="0"/>
              <a:t>sperm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925" y="6286500"/>
            <a:ext cx="90830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65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7D05785-C1AA-42E9-AA7A-A0B3CA13E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424" y="1069618"/>
            <a:ext cx="5977565" cy="471876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C4E8C099-0897-40E3-8082-0CC443B06C18}"/>
              </a:ext>
            </a:extLst>
          </p:cNvPr>
          <p:cNvSpPr/>
          <p:nvPr/>
        </p:nvSpPr>
        <p:spPr>
          <a:xfrm>
            <a:off x="330200" y="190500"/>
            <a:ext cx="5600700" cy="632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Erection</a:t>
            </a:r>
          </a:p>
          <a:p>
            <a:r>
              <a:rPr lang="en-GB" sz="2800" dirty="0"/>
              <a:t>This is where the penis becomes hard and sticks out. Erections can happen quite often. Erections are a normal part of growing up. </a:t>
            </a:r>
          </a:p>
          <a:p>
            <a:endParaRPr lang="en-GB" sz="2800" dirty="0"/>
          </a:p>
          <a:p>
            <a:r>
              <a:rPr lang="en-GB" sz="2800" dirty="0"/>
              <a:t>Ejaculation </a:t>
            </a:r>
          </a:p>
          <a:p>
            <a:r>
              <a:rPr lang="en-GB" sz="2800" dirty="0"/>
              <a:t>One or two teaspoons of semen come out of the end of the penis. Ejaculation doesn’t happen every time a boy has an erection. Some males are asleep when they first ejaculate. This is called a wet dream.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348" y="6308035"/>
            <a:ext cx="90830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57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211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bodies</dc:title>
  <dc:creator>andrew pembrooke</dc:creator>
  <cp:lastModifiedBy>paula</cp:lastModifiedBy>
  <cp:revision>11</cp:revision>
  <dcterms:created xsi:type="dcterms:W3CDTF">2019-05-25T10:20:07Z</dcterms:created>
  <dcterms:modified xsi:type="dcterms:W3CDTF">2019-07-30T16:37:36Z</dcterms:modified>
</cp:coreProperties>
</file>